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67" r:id="rId3"/>
    <p:sldId id="266" r:id="rId4"/>
    <p:sldId id="256" r:id="rId5"/>
    <p:sldId id="257" r:id="rId6"/>
    <p:sldId id="259" r:id="rId7"/>
    <p:sldId id="258" r:id="rId9"/>
    <p:sldId id="261" r:id="rId10"/>
    <p:sldId id="260" r:id="rId11"/>
    <p:sldId id="263" r:id="rId12"/>
    <p:sldId id="264" r:id="rId13"/>
    <p:sldId id="265" r:id="rId14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jpeg>
</file>

<file path=ppt/media/image34.jpe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2.png"/><Relationship Id="rId6" Type="http://schemas.openxmlformats.org/officeDocument/2006/relationships/image" Target="../media/image31.jpeg"/><Relationship Id="rId5" Type="http://schemas.openxmlformats.org/officeDocument/2006/relationships/image" Target="../media/image30.png"/><Relationship Id="rId4" Type="http://schemas.openxmlformats.org/officeDocument/2006/relationships/image" Target="../media/image29.jpeg"/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5.png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  <a:endParaRPr lang="en-US" altLang="zh-CN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2697</Words>
  <Application>WPS 表格</Application>
  <PresentationFormat>宽屏</PresentationFormat>
  <Paragraphs>479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方正书宋_GBK</vt:lpstr>
      <vt:lpstr>Wingdings</vt:lpstr>
      <vt:lpstr>微软雅黑</vt:lpstr>
      <vt:lpstr>宋体</vt:lpstr>
      <vt:lpstr>Arial Unicode MS</vt:lpstr>
      <vt:lpstr>HYShuSongErKW</vt:lpstr>
      <vt:lpstr>Calibri Light</vt:lpstr>
      <vt:lpstr>Helvetica Neue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626</cp:revision>
  <dcterms:created xsi:type="dcterms:W3CDTF">2019-04-09T12:25:44Z</dcterms:created>
  <dcterms:modified xsi:type="dcterms:W3CDTF">2019-04-09T12:25:44Z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